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3" r:id="rId6"/>
    <p:sldId id="268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F6257-EE39-49A1-B9E3-8F419C62FF73}" v="5" dt="2021-08-21T04:06:24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93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Chuang" userId="4d6420047bea6ca8" providerId="LiveId" clId="{CF7F6257-EE39-49A1-B9E3-8F419C62FF73}"/>
    <pc:docChg chg="custSel addSld modSld sldOrd">
      <pc:chgData name="Bill Chuang" userId="4d6420047bea6ca8" providerId="LiveId" clId="{CF7F6257-EE39-49A1-B9E3-8F419C62FF73}" dt="2021-08-21T04:12:27.270" v="550" actId="20577"/>
      <pc:docMkLst>
        <pc:docMk/>
      </pc:docMkLst>
      <pc:sldChg chg="modSp mod">
        <pc:chgData name="Bill Chuang" userId="4d6420047bea6ca8" providerId="LiveId" clId="{CF7F6257-EE39-49A1-B9E3-8F419C62FF73}" dt="2021-08-21T04:12:27.270" v="550" actId="20577"/>
        <pc:sldMkLst>
          <pc:docMk/>
          <pc:sldMk cId="1337192207" sldId="261"/>
        </pc:sldMkLst>
        <pc:spChg chg="mod">
          <ac:chgData name="Bill Chuang" userId="4d6420047bea6ca8" providerId="LiveId" clId="{CF7F6257-EE39-49A1-B9E3-8F419C62FF73}" dt="2021-08-21T04:12:27.270" v="550" actId="20577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Bill Chuang" userId="4d6420047bea6ca8" providerId="LiveId" clId="{CF7F6257-EE39-49A1-B9E3-8F419C62FF73}" dt="2021-08-21T04:12:23.359" v="548" actId="14100"/>
          <ac:spMkLst>
            <pc:docMk/>
            <pc:sldMk cId="1337192207" sldId="261"/>
            <ac:spMk id="3" creationId="{51F013D4-CBD9-4FC1-AF91-2301A704488B}"/>
          </ac:spMkLst>
        </pc:spChg>
      </pc:sldChg>
      <pc:sldChg chg="addSp modSp mod">
        <pc:chgData name="Bill Chuang" userId="4d6420047bea6ca8" providerId="LiveId" clId="{CF7F6257-EE39-49A1-B9E3-8F419C62FF73}" dt="2021-08-20T09:08:28.694" v="31" actId="1076"/>
        <pc:sldMkLst>
          <pc:docMk/>
          <pc:sldMk cId="2133903931" sldId="263"/>
        </pc:sldMkLst>
        <pc:spChg chg="add mod">
          <ac:chgData name="Bill Chuang" userId="4d6420047bea6ca8" providerId="LiveId" clId="{CF7F6257-EE39-49A1-B9E3-8F419C62FF73}" dt="2021-08-20T09:08:28.694" v="31" actId="1076"/>
          <ac:spMkLst>
            <pc:docMk/>
            <pc:sldMk cId="2133903931" sldId="263"/>
            <ac:spMk id="4" creationId="{48747572-5354-487B-83A0-54A8CBB66E55}"/>
          </ac:spMkLst>
        </pc:spChg>
        <pc:graphicFrameChg chg="mod">
          <ac:chgData name="Bill Chuang" userId="4d6420047bea6ca8" providerId="LiveId" clId="{CF7F6257-EE39-49A1-B9E3-8F419C62FF73}" dt="2021-08-20T09:07:56.544" v="27" actId="14100"/>
          <ac:graphicFrameMkLst>
            <pc:docMk/>
            <pc:sldMk cId="2133903931" sldId="263"/>
            <ac:graphicFrameMk id="2" creationId="{D9FAC6DC-20F3-4632-8C57-F537268F6D31}"/>
          </ac:graphicFrameMkLst>
        </pc:graphicFrameChg>
      </pc:sldChg>
      <pc:sldChg chg="modSp mod">
        <pc:chgData name="Bill Chuang" userId="4d6420047bea6ca8" providerId="LiveId" clId="{CF7F6257-EE39-49A1-B9E3-8F419C62FF73}" dt="2021-08-20T08:53:52.982" v="17" actId="1076"/>
        <pc:sldMkLst>
          <pc:docMk/>
          <pc:sldMk cId="3530648654" sldId="264"/>
        </pc:sldMkLst>
        <pc:picChg chg="mod">
          <ac:chgData name="Bill Chuang" userId="4d6420047bea6ca8" providerId="LiveId" clId="{CF7F6257-EE39-49A1-B9E3-8F419C62FF73}" dt="2021-08-20T08:53:52.982" v="17" actId="1076"/>
          <ac:picMkLst>
            <pc:docMk/>
            <pc:sldMk cId="3530648654" sldId="264"/>
            <ac:picMk id="6" creationId="{91413596-EB2B-4D0B-868A-E57E3770CA6D}"/>
          </ac:picMkLst>
        </pc:picChg>
      </pc:sldChg>
      <pc:sldChg chg="modSp mod">
        <pc:chgData name="Bill Chuang" userId="4d6420047bea6ca8" providerId="LiveId" clId="{CF7F6257-EE39-49A1-B9E3-8F419C62FF73}" dt="2021-08-21T04:11:42.926" v="529" actId="1076"/>
        <pc:sldMkLst>
          <pc:docMk/>
          <pc:sldMk cId="1582756411" sldId="265"/>
        </pc:sldMkLst>
        <pc:spChg chg="mod">
          <ac:chgData name="Bill Chuang" userId="4d6420047bea6ca8" providerId="LiveId" clId="{CF7F6257-EE39-49A1-B9E3-8F419C62FF73}" dt="2021-08-21T04:11:42.926" v="529" actId="1076"/>
          <ac:spMkLst>
            <pc:docMk/>
            <pc:sldMk cId="1582756411" sldId="265"/>
            <ac:spMk id="2" creationId="{06AEDA79-3765-4100-B5F2-C456A06805FE}"/>
          </ac:spMkLst>
        </pc:spChg>
      </pc:sldChg>
      <pc:sldChg chg="addSp delSp modSp new mod">
        <pc:chgData name="Bill Chuang" userId="4d6420047bea6ca8" providerId="LiveId" clId="{CF7F6257-EE39-49A1-B9E3-8F419C62FF73}" dt="2021-08-20T08:53:26.085" v="16" actId="1076"/>
        <pc:sldMkLst>
          <pc:docMk/>
          <pc:sldMk cId="1432145516" sldId="267"/>
        </pc:sldMkLst>
        <pc:picChg chg="add del mod modCrop">
          <ac:chgData name="Bill Chuang" userId="4d6420047bea6ca8" providerId="LiveId" clId="{CF7F6257-EE39-49A1-B9E3-8F419C62FF73}" dt="2021-08-20T08:51:09.501" v="8" actId="478"/>
          <ac:picMkLst>
            <pc:docMk/>
            <pc:sldMk cId="1432145516" sldId="267"/>
            <ac:picMk id="3" creationId="{17335462-FDF7-4C0F-9AE2-C288A32A0205}"/>
          </ac:picMkLst>
        </pc:picChg>
        <pc:picChg chg="add del mod">
          <ac:chgData name="Bill Chuang" userId="4d6420047bea6ca8" providerId="LiveId" clId="{CF7F6257-EE39-49A1-B9E3-8F419C62FF73}" dt="2021-08-20T08:51:11.926" v="9" actId="478"/>
          <ac:picMkLst>
            <pc:docMk/>
            <pc:sldMk cId="1432145516" sldId="267"/>
            <ac:picMk id="5" creationId="{1FF72EF2-6E11-4120-8813-90E9D0B0450C}"/>
          </ac:picMkLst>
        </pc:picChg>
        <pc:picChg chg="add mod modCrop">
          <ac:chgData name="Bill Chuang" userId="4d6420047bea6ca8" providerId="LiveId" clId="{CF7F6257-EE39-49A1-B9E3-8F419C62FF73}" dt="2021-08-20T08:53:10.678" v="14" actId="1076"/>
          <ac:picMkLst>
            <pc:docMk/>
            <pc:sldMk cId="1432145516" sldId="267"/>
            <ac:picMk id="7" creationId="{854C8FEC-0CE2-4275-BE4D-2E8CD67E0147}"/>
          </ac:picMkLst>
        </pc:picChg>
        <pc:picChg chg="add mod">
          <ac:chgData name="Bill Chuang" userId="4d6420047bea6ca8" providerId="LiveId" clId="{CF7F6257-EE39-49A1-B9E3-8F419C62FF73}" dt="2021-08-20T08:53:26.085" v="16" actId="1076"/>
          <ac:picMkLst>
            <pc:docMk/>
            <pc:sldMk cId="1432145516" sldId="267"/>
            <ac:picMk id="9" creationId="{350EF629-542D-4148-A1C9-496527C4E55B}"/>
          </ac:picMkLst>
        </pc:picChg>
      </pc:sldChg>
      <pc:sldChg chg="modSp add mod ord">
        <pc:chgData name="Bill Chuang" userId="4d6420047bea6ca8" providerId="LiveId" clId="{CF7F6257-EE39-49A1-B9E3-8F419C62FF73}" dt="2021-08-21T04:10:49.992" v="526" actId="27636"/>
        <pc:sldMkLst>
          <pc:docMk/>
          <pc:sldMk cId="3212308032" sldId="268"/>
        </pc:sldMkLst>
        <pc:spChg chg="mod">
          <ac:chgData name="Bill Chuang" userId="4d6420047bea6ca8" providerId="LiveId" clId="{CF7F6257-EE39-49A1-B9E3-8F419C62FF73}" dt="2021-08-21T04:06:14.753" v="37" actId="255"/>
          <ac:spMkLst>
            <pc:docMk/>
            <pc:sldMk cId="3212308032" sldId="268"/>
            <ac:spMk id="2" creationId="{06AEDA79-3765-4100-B5F2-C456A06805FE}"/>
          </ac:spMkLst>
        </pc:spChg>
        <pc:spChg chg="mod">
          <ac:chgData name="Bill Chuang" userId="4d6420047bea6ca8" providerId="LiveId" clId="{CF7F6257-EE39-49A1-B9E3-8F419C62FF73}" dt="2021-08-21T04:10:49.992" v="526" actId="27636"/>
          <ac:spMkLst>
            <pc:docMk/>
            <pc:sldMk cId="3212308032" sldId="268"/>
            <ac:spMk id="4" creationId="{EF31DB07-A255-43E8-B3B2-66AECE0A9B9A}"/>
          </ac:spMkLst>
        </pc:spChg>
        <pc:picChg chg="mod modCrop">
          <ac:chgData name="Bill Chuang" userId="4d6420047bea6ca8" providerId="LiveId" clId="{CF7F6257-EE39-49A1-B9E3-8F419C62FF73}" dt="2021-08-21T04:06:59.815" v="45" actId="1076"/>
          <ac:picMkLst>
            <pc:docMk/>
            <pc:sldMk cId="3212308032" sldId="268"/>
            <ac:picMk id="6" creationId="{DB37FCBC-CEEC-4661-9CED-6368E744F95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9AD1F-144C-49CB-89E3-BD6FEADF4F8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1B1538D8-54FF-4D35-A731-0E30A61E3C39}">
      <dgm:prSet phldrT="[文字]" custT="1"/>
      <dgm:spPr/>
      <dgm:t>
        <a:bodyPr/>
        <a:lstStyle/>
        <a:p>
          <a:r>
            <a:rPr lang="zh-TW" altLang="en-US" sz="2300" b="1" dirty="0">
              <a:latin typeface="標楷體" panose="03000509000000000000" pitchFamily="65" charset="-120"/>
              <a:ea typeface="標楷體" panose="03000509000000000000" pitchFamily="65" charset="-120"/>
            </a:rPr>
            <a:t>沿右邊牆走出迷宮</a:t>
          </a:r>
        </a:p>
      </dgm:t>
    </dgm:pt>
    <dgm:pt modelId="{5B13C488-8667-45DB-A887-7566653CB360}" type="parTrans" cxnId="{5DBC3323-8DC7-4932-BE5F-4FE10E85D11F}">
      <dgm:prSet/>
      <dgm:spPr/>
      <dgm:t>
        <a:bodyPr/>
        <a:lstStyle/>
        <a:p>
          <a:endParaRPr lang="zh-TW" altLang="en-US"/>
        </a:p>
      </dgm:t>
    </dgm:pt>
    <dgm:pt modelId="{AF8C4F7A-94CC-438E-B511-5E81D931AADC}" type="sibTrans" cxnId="{5DBC3323-8DC7-4932-BE5F-4FE10E85D11F}">
      <dgm:prSet/>
      <dgm:spPr/>
      <dgm:t>
        <a:bodyPr/>
        <a:lstStyle/>
        <a:p>
          <a:endParaRPr lang="zh-TW" altLang="en-US"/>
        </a:p>
      </dgm:t>
    </dgm:pt>
    <dgm:pt modelId="{CF57AEA1-3BD3-47AB-9566-49C377435D45}">
      <dgm:prSet phldrT="[文字]" custT="1"/>
      <dgm:spPr/>
      <dgm:t>
        <a:bodyPr/>
        <a:lstStyle/>
        <a:p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光感輔助轉彎</a:t>
          </a:r>
        </a:p>
      </dgm:t>
    </dgm:pt>
    <dgm:pt modelId="{DAAAE6BE-0177-4C66-A0DD-C160F0AF8424}" type="parTrans" cxnId="{B05DD087-17DC-4659-ACC1-995FBF70B7E6}">
      <dgm:prSet/>
      <dgm:spPr/>
      <dgm:t>
        <a:bodyPr/>
        <a:lstStyle/>
        <a:p>
          <a:endParaRPr lang="zh-TW" altLang="en-US"/>
        </a:p>
      </dgm:t>
    </dgm:pt>
    <dgm:pt modelId="{34B23DB3-08FA-4BE6-AD27-677B3E9E95AA}" type="sibTrans" cxnId="{B05DD087-17DC-4659-ACC1-995FBF70B7E6}">
      <dgm:prSet/>
      <dgm:spPr/>
      <dgm:t>
        <a:bodyPr/>
        <a:lstStyle/>
        <a:p>
          <a:endParaRPr lang="zh-TW" altLang="en-US"/>
        </a:p>
      </dgm:t>
    </dgm:pt>
    <dgm:pt modelId="{5B9F5E62-06C4-495B-9DD4-7A4A19B9E651}">
      <dgm:prSet phldrT="[文字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完成所有路徑</a:t>
          </a:r>
          <a:endParaRPr lang="en-US" altLang="zh-TW" sz="2300" b="1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停止在終點</a:t>
          </a:r>
        </a:p>
      </dgm:t>
    </dgm:pt>
    <dgm:pt modelId="{76AEF62B-3B91-499B-8327-46BAAC99FECF}" type="parTrans" cxnId="{2844649B-63F7-47C2-8E24-F18491E9874D}">
      <dgm:prSet/>
      <dgm:spPr/>
      <dgm:t>
        <a:bodyPr/>
        <a:lstStyle/>
        <a:p>
          <a:endParaRPr lang="zh-TW" altLang="en-US"/>
        </a:p>
      </dgm:t>
    </dgm:pt>
    <dgm:pt modelId="{CDB113F0-175C-4EF6-886F-327A8D92EF63}" type="sibTrans" cxnId="{2844649B-63F7-47C2-8E24-F18491E9874D}">
      <dgm:prSet/>
      <dgm:spPr/>
      <dgm:t>
        <a:bodyPr/>
        <a:lstStyle/>
        <a:p>
          <a:endParaRPr lang="zh-TW" altLang="en-US"/>
        </a:p>
      </dgm:t>
    </dgm:pt>
    <dgm:pt modelId="{A19B0FBB-495C-4888-BAA9-86063A96E1FF}" type="pres">
      <dgm:prSet presAssocID="{B169AD1F-144C-49CB-89E3-BD6FEADF4F86}" presName="Name0" presStyleCnt="0">
        <dgm:presLayoutVars>
          <dgm:dir/>
          <dgm:animLvl val="lvl"/>
          <dgm:resizeHandles val="exact"/>
        </dgm:presLayoutVars>
      </dgm:prSet>
      <dgm:spPr/>
    </dgm:pt>
    <dgm:pt modelId="{D19E600E-7CD7-4895-B6EC-47A938C3B5C9}" type="pres">
      <dgm:prSet presAssocID="{1B1538D8-54FF-4D35-A731-0E30A61E3C3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3F3AFBB-F8A5-4675-B0D5-996669EC2628}" type="pres">
      <dgm:prSet presAssocID="{AF8C4F7A-94CC-438E-B511-5E81D931AADC}" presName="parTxOnlySpace" presStyleCnt="0"/>
      <dgm:spPr/>
    </dgm:pt>
    <dgm:pt modelId="{E91E62AB-AB31-4E17-9613-C1441AF20A41}" type="pres">
      <dgm:prSet presAssocID="{CF57AEA1-3BD3-47AB-9566-49C377435D4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FCF6112-A5BC-4A4C-BEFD-C9FE2016BA4A}" type="pres">
      <dgm:prSet presAssocID="{34B23DB3-08FA-4BE6-AD27-677B3E9E95AA}" presName="parTxOnlySpace" presStyleCnt="0"/>
      <dgm:spPr/>
    </dgm:pt>
    <dgm:pt modelId="{EB62EA7B-8847-4F27-8963-90042CC6DAF3}" type="pres">
      <dgm:prSet presAssocID="{5B9F5E62-06C4-495B-9DD4-7A4A19B9E6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DBC3323-8DC7-4932-BE5F-4FE10E85D11F}" srcId="{B169AD1F-144C-49CB-89E3-BD6FEADF4F86}" destId="{1B1538D8-54FF-4D35-A731-0E30A61E3C39}" srcOrd="0" destOrd="0" parTransId="{5B13C488-8667-45DB-A887-7566653CB360}" sibTransId="{AF8C4F7A-94CC-438E-B511-5E81D931AADC}"/>
    <dgm:cxn modelId="{165C1347-1C73-4BB5-8E2E-BA0488D9E81C}" type="presOf" srcId="{1B1538D8-54FF-4D35-A731-0E30A61E3C39}" destId="{D19E600E-7CD7-4895-B6EC-47A938C3B5C9}" srcOrd="0" destOrd="0" presId="urn:microsoft.com/office/officeart/2005/8/layout/chevron1"/>
    <dgm:cxn modelId="{3CF9F450-0E5C-4147-9F3A-7439C314EF65}" type="presOf" srcId="{B169AD1F-144C-49CB-89E3-BD6FEADF4F86}" destId="{A19B0FBB-495C-4888-BAA9-86063A96E1FF}" srcOrd="0" destOrd="0" presId="urn:microsoft.com/office/officeart/2005/8/layout/chevron1"/>
    <dgm:cxn modelId="{B05DD087-17DC-4659-ACC1-995FBF70B7E6}" srcId="{B169AD1F-144C-49CB-89E3-BD6FEADF4F86}" destId="{CF57AEA1-3BD3-47AB-9566-49C377435D45}" srcOrd="1" destOrd="0" parTransId="{DAAAE6BE-0177-4C66-A0DD-C160F0AF8424}" sibTransId="{34B23DB3-08FA-4BE6-AD27-677B3E9E95AA}"/>
    <dgm:cxn modelId="{2844649B-63F7-47C2-8E24-F18491E9874D}" srcId="{B169AD1F-144C-49CB-89E3-BD6FEADF4F86}" destId="{5B9F5E62-06C4-495B-9DD4-7A4A19B9E651}" srcOrd="2" destOrd="0" parTransId="{76AEF62B-3B91-499B-8327-46BAAC99FECF}" sibTransId="{CDB113F0-175C-4EF6-886F-327A8D92EF63}"/>
    <dgm:cxn modelId="{A46D2FE7-4EE0-476B-8026-30033A3BFA94}" type="presOf" srcId="{5B9F5E62-06C4-495B-9DD4-7A4A19B9E651}" destId="{EB62EA7B-8847-4F27-8963-90042CC6DAF3}" srcOrd="0" destOrd="0" presId="urn:microsoft.com/office/officeart/2005/8/layout/chevron1"/>
    <dgm:cxn modelId="{6DF23FE8-C483-447D-A695-9E67AD06F70B}" type="presOf" srcId="{CF57AEA1-3BD3-47AB-9566-49C377435D45}" destId="{E91E62AB-AB31-4E17-9613-C1441AF20A41}" srcOrd="0" destOrd="0" presId="urn:microsoft.com/office/officeart/2005/8/layout/chevron1"/>
    <dgm:cxn modelId="{A39A65D4-5690-4032-9813-36DA26E2DF78}" type="presParOf" srcId="{A19B0FBB-495C-4888-BAA9-86063A96E1FF}" destId="{D19E600E-7CD7-4895-B6EC-47A938C3B5C9}" srcOrd="0" destOrd="0" presId="urn:microsoft.com/office/officeart/2005/8/layout/chevron1"/>
    <dgm:cxn modelId="{CC3BB255-D29F-4A3D-AA4D-CB4000EAB53D}" type="presParOf" srcId="{A19B0FBB-495C-4888-BAA9-86063A96E1FF}" destId="{F3F3AFBB-F8A5-4675-B0D5-996669EC2628}" srcOrd="1" destOrd="0" presId="urn:microsoft.com/office/officeart/2005/8/layout/chevron1"/>
    <dgm:cxn modelId="{54986DDF-A7F2-4371-9191-1888031D17B9}" type="presParOf" srcId="{A19B0FBB-495C-4888-BAA9-86063A96E1FF}" destId="{E91E62AB-AB31-4E17-9613-C1441AF20A41}" srcOrd="2" destOrd="0" presId="urn:microsoft.com/office/officeart/2005/8/layout/chevron1"/>
    <dgm:cxn modelId="{D54DD9BE-4A83-4999-B312-8A82351068B7}" type="presParOf" srcId="{A19B0FBB-495C-4888-BAA9-86063A96E1FF}" destId="{8FCF6112-A5BC-4A4C-BEFD-C9FE2016BA4A}" srcOrd="3" destOrd="0" presId="urn:microsoft.com/office/officeart/2005/8/layout/chevron1"/>
    <dgm:cxn modelId="{E70CAE4B-FA29-4DF9-9DDF-78970B818F4D}" type="presParOf" srcId="{A19B0FBB-495C-4888-BAA9-86063A96E1FF}" destId="{EB62EA7B-8847-4F27-8963-90042CC6DAF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E600E-7CD7-4895-B6EC-47A938C3B5C9}">
      <dsp:nvSpPr>
        <dsp:cNvPr id="0" name=""/>
        <dsp:cNvSpPr/>
      </dsp:nvSpPr>
      <dsp:spPr>
        <a:xfrm>
          <a:off x="3385" y="2102424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沿右邊牆走出迷宮</a:t>
          </a:r>
        </a:p>
      </dsp:txBody>
      <dsp:txXfrm>
        <a:off x="828268" y="2102424"/>
        <a:ext cx="2474647" cy="1649765"/>
      </dsp:txXfrm>
    </dsp:sp>
    <dsp:sp modelId="{E91E62AB-AB31-4E17-9613-C1441AF20A41}">
      <dsp:nvSpPr>
        <dsp:cNvPr id="0" name=""/>
        <dsp:cNvSpPr/>
      </dsp:nvSpPr>
      <dsp:spPr>
        <a:xfrm>
          <a:off x="3715356" y="2102424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光感輔助轉彎</a:t>
          </a:r>
        </a:p>
      </dsp:txBody>
      <dsp:txXfrm>
        <a:off x="4540239" y="2102424"/>
        <a:ext cx="2474647" cy="1649765"/>
      </dsp:txXfrm>
    </dsp:sp>
    <dsp:sp modelId="{EB62EA7B-8847-4F27-8963-90042CC6DAF3}">
      <dsp:nvSpPr>
        <dsp:cNvPr id="0" name=""/>
        <dsp:cNvSpPr/>
      </dsp:nvSpPr>
      <dsp:spPr>
        <a:xfrm>
          <a:off x="7427328" y="2102424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完成所有路徑</a:t>
          </a:r>
          <a:endParaRPr lang="en-US" altLang="zh-TW" sz="2300" b="1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停止在終點</a:t>
          </a:r>
        </a:p>
      </dsp:txBody>
      <dsp:txXfrm>
        <a:off x="8252211" y="2102424"/>
        <a:ext cx="2474647" cy="1649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79A004B-1909-49CE-AFD1-FCCB2ECC63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CDBD08-D410-449B-9AE0-735A969AA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CB948-45DC-4E49-9E55-2B81EA12B62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2021/8/21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8B579A-C65E-44D7-8F41-94618279C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67758B-B1CA-40EA-A8B1-66327CE0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F66E-3078-4470-92E3-94549736189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778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4399196-F683-4F4D-A77F-9B6F64D6814B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75CD8D-B1D9-4658-A4F0-38CA8D83ED5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260A1EF-4D73-4577-8957-108198372E70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76E62-971E-4BBC-ABC7-8283E3539508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10687-B783-4667-95B6-7CFDE038A13F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ECB89FA4-4301-4528-8012-C4B6A319AEF9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B4B7-5D82-4F21-A095-6E0B48BF183D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077F8-B360-4CBB-A902-925B4A30BB53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47CFA-86CC-4A49-9CB5-B035755AF783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9B4BD-D03D-48F4-BA32-F1C62A1E088A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2C1C0-F142-4199-8FA0-B7BAA286AD90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0CF0D-BA29-4874-B965-22DEF7EFCD51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664F2E-153B-4E2C-A056-5DB5A9975215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14546-2256-4544-A381-0C5D3FA3754D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60E5C-7374-4BD7-A8D3-78504AC74AC2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51D3-47A8-4135-A552-407B291B3BAF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13E00-02BA-4C9F-87CA-E0D4223687BA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50E54-C0E4-4AE9-A91D-EA60F927227C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D1729-EB76-4F61-A787-2195EE673C4D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D7A6D-CD8A-4D32-87F5-E23E4C5CC8EE}" type="datetime1">
              <a:rPr lang="zh-TW" altLang="en-US" noProof="0" smtClean="0"/>
              <a:t>2021/8/21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billtalkTW/SRCK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電路板特寫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210821class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zh-TW" dirty="0"/>
              <a:t>Teacher: Bill/</a:t>
            </a:r>
            <a:r>
              <a:rPr lang="en-US" altLang="zh-TW" dirty="0" err="1"/>
              <a:t>sean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D9FAC6DC-20F3-4632-8C57-F537268F6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213279"/>
              </p:ext>
            </p:extLst>
          </p:nvPr>
        </p:nvGraphicFramePr>
        <p:xfrm>
          <a:off x="313663" y="135012"/>
          <a:ext cx="11555126" cy="5854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7FE44C2-CB40-4343-97B9-B7F4A9BD2A78}"/>
              </a:ext>
            </a:extLst>
          </p:cNvPr>
          <p:cNvSpPr txBox="1"/>
          <p:nvPr/>
        </p:nvSpPr>
        <p:spPr>
          <a:xfrm>
            <a:off x="4087524" y="521638"/>
            <a:ext cx="4007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今日任務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747572-5354-487B-83A0-54A8CBB66E55}"/>
              </a:ext>
            </a:extLst>
          </p:cNvPr>
          <p:cNvSpPr txBox="1"/>
          <p:nvPr/>
        </p:nvSpPr>
        <p:spPr>
          <a:xfrm>
            <a:off x="7941165" y="5909847"/>
            <a:ext cx="3559409" cy="37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7"/>
              </a:rPr>
              <a:t>https://github.com/billtalkTW/SRCK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390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EDA79-3765-4100-B5F2-C456A06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801890"/>
          </a:xfrm>
        </p:spPr>
        <p:txBody>
          <a:bodyPr>
            <a:noAutofit/>
          </a:bodyPr>
          <a:lstStyle/>
          <a:p>
            <a:pPr lvl="0"/>
            <a:r>
              <a:rPr lang="zh-TW" altLang="en-US" sz="4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沿右邊牆走出迷宮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DB37FCBC-CEEC-4661-9CED-6368E744F9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5" b="-303"/>
          <a:stretch/>
        </p:blipFill>
        <p:spPr>
          <a:xfrm>
            <a:off x="7480299" y="400050"/>
            <a:ext cx="3711836" cy="6057900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31DB07-A255-43E8-B3B2-66AECE0A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558776"/>
            <a:ext cx="5934511" cy="46896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持續循跡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遇三黑或超聲偵測前有牆則停下做轉彎判斷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若有多條路徑則以右邊優先，中間次之，左邊最後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因此依序判斷左邊，中間，右邊有無路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最後依據判斷結果利用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switch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做轉彎或直行的動作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結束後將伺服轉正並繼續循跡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230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4C8C9-72E3-4AFF-9039-EB2E4AEB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734383"/>
          </a:xfrm>
        </p:spPr>
        <p:txBody>
          <a:bodyPr>
            <a:normAutofit/>
          </a:bodyPr>
          <a:lstStyle/>
          <a:p>
            <a:r>
              <a:rPr lang="zh-TW" altLang="en-US" sz="40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光感輔助轉彎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91413596-EB2B-4D0B-868A-E57E3770C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082" y="2936514"/>
            <a:ext cx="5891213" cy="1620906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AED34D-2CA5-46C8-92A0-36138BFB3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491270"/>
            <a:ext cx="3856037" cy="50875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向前脫離橫向黑線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馬達停止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轉彎一小段固定時間脫離縱向黑線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轉彎直到中間光感遇到黑線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馬達停止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繼續循跡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迴轉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則將上述「一小段」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時間加長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5B0AAA-21FB-4525-88BF-6D0F9830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873964"/>
            <a:ext cx="5889095" cy="150725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A4D7940-B50F-4231-9A46-09E30A8D1EC0}"/>
              </a:ext>
            </a:extLst>
          </p:cNvPr>
          <p:cNvSpPr txBox="1"/>
          <p:nvPr/>
        </p:nvSpPr>
        <p:spPr>
          <a:xfrm>
            <a:off x="5154082" y="2381216"/>
            <a:ext cx="32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(switch</a:t>
            </a:r>
            <a:r>
              <a:rPr lang="zh-TW" altLang="en-US" sz="2800" dirty="0">
                <a:solidFill>
                  <a:srgbClr val="FFFF00"/>
                </a:solidFill>
              </a:rPr>
              <a:t>判斷</a:t>
            </a:r>
            <a:r>
              <a:rPr lang="en-US" altLang="zh-TW" sz="2800" dirty="0">
                <a:solidFill>
                  <a:srgbClr val="FFFF00"/>
                </a:solidFill>
              </a:rPr>
              <a:t>)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592E55-81CC-4044-B7CE-7098DB958534}"/>
              </a:ext>
            </a:extLst>
          </p:cNvPr>
          <p:cNvSpPr txBox="1"/>
          <p:nvPr/>
        </p:nvSpPr>
        <p:spPr>
          <a:xfrm>
            <a:off x="5154082" y="4566718"/>
            <a:ext cx="32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(</a:t>
            </a:r>
            <a:r>
              <a:rPr lang="zh-TW" altLang="en-US" sz="2800" dirty="0">
                <a:solidFill>
                  <a:srgbClr val="FFFF00"/>
                </a:solidFill>
              </a:rPr>
              <a:t>離開</a:t>
            </a:r>
            <a:r>
              <a:rPr lang="en-US" altLang="zh-TW" sz="2800" dirty="0">
                <a:solidFill>
                  <a:srgbClr val="FFFF00"/>
                </a:solidFill>
              </a:rPr>
              <a:t>switch)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20E1B8A3-0E8A-46DA-AA9B-D2F320BDA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82" y="5069508"/>
            <a:ext cx="3267531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EDA79-3765-4100-B5F2-C456A06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83" y="665855"/>
            <a:ext cx="6313921" cy="801890"/>
          </a:xfrm>
        </p:spPr>
        <p:txBody>
          <a:bodyPr>
            <a:noAutofit/>
          </a:bodyPr>
          <a:lstStyle/>
          <a:p>
            <a:pPr marL="0" lvl="0" indent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40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完成所有路徑並停止在終點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DB37FCBC-CEEC-4661-9CED-6368E744F9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114" t="87" r="17540" b="-87"/>
          <a:stretch/>
        </p:blipFill>
        <p:spPr>
          <a:xfrm rot="5400000">
            <a:off x="6692603" y="1436390"/>
            <a:ext cx="5042494" cy="3667125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31DB07-A255-43E8-B3B2-66AECE0A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558776"/>
            <a:ext cx="5934511" cy="42324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將有兩條路徑以上之路口設為節點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以陣列方式設定節點轉彎方向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節點將依照設定之方向而非判斷之方向轉彎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每一節點會經過兩次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每一節點須設定兩次轉彎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紀錄總共執行之轉彎判斷數並在終點時停止機器車</a:t>
            </a:r>
          </a:p>
        </p:txBody>
      </p:sp>
    </p:spTree>
    <p:extLst>
      <p:ext uri="{BB962C8B-B14F-4D97-AF65-F5344CB8AC3E}">
        <p14:creationId xmlns:p14="http://schemas.microsoft.com/office/powerpoint/2010/main" val="158275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6EC9B9-348D-4DAF-9C1C-E0D19F95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60" y="799415"/>
            <a:ext cx="7174051" cy="630033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F8B704A-AE39-4EC3-92C4-30D44056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59" y="1923172"/>
            <a:ext cx="5580041" cy="2243792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1FD2FD0-0D11-4FA5-BC94-2C87F33A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60" y="4666781"/>
            <a:ext cx="6095175" cy="12504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2AF4196-B967-48C1-A2AE-994E83F26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320" y="1923172"/>
            <a:ext cx="3788199" cy="42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54C8FEC-0CE2-4275-BE4D-2E8CD67E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"/>
          <a:stretch/>
        </p:blipFill>
        <p:spPr>
          <a:xfrm>
            <a:off x="2965831" y="2841391"/>
            <a:ext cx="8125959" cy="32564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0EF629-542D-4148-A1C9-496527C4E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08" y="1433579"/>
            <a:ext cx="744959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45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1_TF45165253.potx" id="{F3CD814E-B1A2-4D3F-9809-F03F294F9A62}" vid="{5BADFF04-4AC0-4FA2-BF28-175A9898FF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電路設計</Template>
  <TotalTime>73</TotalTime>
  <Words>228</Words>
  <Application>Microsoft Office PowerPoint</Application>
  <PresentationFormat>寬螢幕</PresentationFormat>
  <Paragraphs>34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Microsoft JhengHei UI</vt:lpstr>
      <vt:lpstr>微軟正黑體</vt:lpstr>
      <vt:lpstr>標楷體</vt:lpstr>
      <vt:lpstr>Arial</vt:lpstr>
      <vt:lpstr>Tw Cen MT</vt:lpstr>
      <vt:lpstr>Wingdings</vt:lpstr>
      <vt:lpstr>電路</vt:lpstr>
      <vt:lpstr>210821class</vt:lpstr>
      <vt:lpstr>PowerPoint 簡報</vt:lpstr>
      <vt:lpstr>沿右邊牆走出迷宮</vt:lpstr>
      <vt:lpstr>光感輔助轉彎</vt:lpstr>
      <vt:lpstr>完成所有路徑並停止在終點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0821class</dc:title>
  <dc:creator>Bill Chuang</dc:creator>
  <cp:lastModifiedBy>Bill Chuang</cp:lastModifiedBy>
  <cp:revision>1</cp:revision>
  <dcterms:created xsi:type="dcterms:W3CDTF">2021-08-20T08:03:43Z</dcterms:created>
  <dcterms:modified xsi:type="dcterms:W3CDTF">2021-08-21T04:12:29Z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